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7" r:id="rId2"/>
    <p:sldId id="261" r:id="rId3"/>
    <p:sldId id="263" r:id="rId4"/>
    <p:sldId id="264" r:id="rId5"/>
    <p:sldId id="266" r:id="rId6"/>
    <p:sldId id="267" r:id="rId7"/>
    <p:sldId id="271" r:id="rId8"/>
    <p:sldId id="268" r:id="rId9"/>
    <p:sldId id="275" r:id="rId10"/>
    <p:sldId id="276" r:id="rId11"/>
    <p:sldId id="278" r:id="rId12"/>
    <p:sldId id="280" r:id="rId13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A191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65852"/>
    <p:restoredTop sz="94670"/>
  </p:normalViewPr>
  <p:slideViewPr>
    <p:cSldViewPr snapToGrid="0" snapToObjects="1">
      <p:cViewPr varScale="1">
        <p:scale>
          <a:sx n="103" d="100"/>
          <a:sy n="103" d="100"/>
        </p:scale>
        <p:origin x="114" y="3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A952B2E-C14B-FF45-9ADC-AB74FD4A4DC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2F6EAD68-210E-BB4C-ADDF-2AE7A4ED380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190B254B-CF41-194D-B714-36E3918092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72EBC0-3039-1942-A342-A1DAB57AD1E2}" type="datetimeFigureOut">
              <a:rPr lang="nl-NL" smtClean="0"/>
              <a:t>6-7-2020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CFE74EB8-9487-714A-BF79-D6B0A3D589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E8C4FFF5-2902-B844-8E23-F0D7307BFF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E0CE17-B9D2-E64D-B09B-64995C91872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623316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BF477FD-95D7-8540-8C7D-82C281E8DC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BD5305D5-C6D2-6544-A12B-7301EAE0E25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045741E1-13E2-A242-810D-EC50C162D0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72EBC0-3039-1942-A342-A1DAB57AD1E2}" type="datetimeFigureOut">
              <a:rPr lang="nl-NL" smtClean="0"/>
              <a:t>6-7-2020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AC835879-582B-9C43-8348-BC4E394682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166D75E2-ED4E-B448-B2DD-1019F6C298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E0CE17-B9D2-E64D-B09B-64995C91872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435177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>
            <a:extLst>
              <a:ext uri="{FF2B5EF4-FFF2-40B4-BE49-F238E27FC236}">
                <a16:creationId xmlns:a16="http://schemas.microsoft.com/office/drawing/2014/main" id="{F2552358-70B4-CE43-992C-3DF3B953473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6FAEA7E1-8220-5C47-AA26-368142E9F50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9374A0CF-034E-4244-920D-B3814A96B3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72EBC0-3039-1942-A342-A1DAB57AD1E2}" type="datetimeFigureOut">
              <a:rPr lang="nl-NL" smtClean="0"/>
              <a:t>6-7-2020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61FBCE6A-8181-6240-9728-CAF42A4D27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5F49F0C6-45E1-304F-AFD0-B52AEF8454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E0CE17-B9D2-E64D-B09B-64995C91872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954216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6509107-D1AF-E743-8329-A9FF21D8A2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FCBC095E-9DE5-564C-A957-8248F3C64C9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81E75AD2-0DDF-F64A-891C-CF0EEB5B92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72EBC0-3039-1942-A342-A1DAB57AD1E2}" type="datetimeFigureOut">
              <a:rPr lang="nl-NL" smtClean="0"/>
              <a:t>6-7-2020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FF701590-90FF-B74C-9BB0-D6E44578A1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28C220E1-8A23-D540-95EB-31F73B584E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E0CE17-B9D2-E64D-B09B-64995C91872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361817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51CBDC0-C048-D94A-8D45-5F99D16057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3FDAE702-A77C-6D44-8E6D-6B06FC5AE05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F1C24CDD-6ED9-5946-8563-09A0D984BB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72EBC0-3039-1942-A342-A1DAB57AD1E2}" type="datetimeFigureOut">
              <a:rPr lang="nl-NL" smtClean="0"/>
              <a:t>6-7-2020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958BEA68-796D-0247-9B39-F1B24CF35D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29690884-84A9-E546-99E8-AEFD05B26C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E0CE17-B9D2-E64D-B09B-64995C91872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074598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C3E273A-B7A4-484B-AF8D-C64D0D3BCD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D4E1FA83-12D7-1149-B228-BDCA41E9CBC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2FF253DE-A1A8-0447-A171-AA4EE2BC705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03FF5FDB-A9CD-BC4D-A876-77CA965C0E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72EBC0-3039-1942-A342-A1DAB57AD1E2}" type="datetimeFigureOut">
              <a:rPr lang="nl-NL" smtClean="0"/>
              <a:t>6-7-2020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4379BC73-9C5B-2F40-B61D-CD3FFB3ACF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44172D45-9DA6-D84F-9B52-93FF7D2704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E0CE17-B9D2-E64D-B09B-64995C91872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061537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83C112D-66D6-2344-B826-48D49168F0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9AF1BED3-379A-3741-B6F1-A0A9067A8CB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1B75B624-0D2B-0241-A7EC-17954AA750E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DBFEEB77-2DF1-F74B-B4DE-5692C45774A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9B5B45F0-F6F2-E043-BD9F-646A492DC03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>
            <a:extLst>
              <a:ext uri="{FF2B5EF4-FFF2-40B4-BE49-F238E27FC236}">
                <a16:creationId xmlns:a16="http://schemas.microsoft.com/office/drawing/2014/main" id="{AB7242BF-BB1E-BE4D-B478-39008D212C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72EBC0-3039-1942-A342-A1DAB57AD1E2}" type="datetimeFigureOut">
              <a:rPr lang="nl-NL" smtClean="0"/>
              <a:t>6-7-2020</a:t>
            </a:fld>
            <a:endParaRPr lang="nl-NL"/>
          </a:p>
        </p:txBody>
      </p:sp>
      <p:sp>
        <p:nvSpPr>
          <p:cNvPr id="8" name="Tijdelijke aanduiding voor voettekst 7">
            <a:extLst>
              <a:ext uri="{FF2B5EF4-FFF2-40B4-BE49-F238E27FC236}">
                <a16:creationId xmlns:a16="http://schemas.microsoft.com/office/drawing/2014/main" id="{418B5BC0-7897-BE43-ADB7-C74CB63406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id="{83B3AFC4-6605-AF4F-A3C0-EDA374818E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E0CE17-B9D2-E64D-B09B-64995C91872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648275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7AFB109-3D37-8146-9743-44DA384646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76B9F346-34DC-8942-8DC5-060F8A6976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72EBC0-3039-1942-A342-A1DAB57AD1E2}" type="datetimeFigureOut">
              <a:rPr lang="nl-NL" smtClean="0"/>
              <a:t>6-7-2020</a:t>
            </a:fld>
            <a:endParaRPr lang="nl-NL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8FA6608E-1A5C-EB4E-83C5-9B80B49A61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BECF71F1-A56F-6F42-8B3C-EBDFB00083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E0CE17-B9D2-E64D-B09B-64995C91872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527094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D258944E-26CB-054E-BC05-6228D6A7EE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72EBC0-3039-1942-A342-A1DAB57AD1E2}" type="datetimeFigureOut">
              <a:rPr lang="nl-NL" smtClean="0"/>
              <a:t>6-7-2020</a:t>
            </a:fld>
            <a:endParaRPr lang="nl-NL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CB577EE1-3062-FC4D-B5BF-0B8F57EDC2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7F7AC682-B326-A047-AB62-0E604493F2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E0CE17-B9D2-E64D-B09B-64995C91872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4975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1810EDC-2C64-9745-81C9-809958D38F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5C8C0CEB-CB35-194C-8845-D0FA4C234B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27405467-1DC0-5648-BA5D-1C3C5ED8F76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4EECDB17-33B0-3240-BD04-D8CD98C6C5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72EBC0-3039-1942-A342-A1DAB57AD1E2}" type="datetimeFigureOut">
              <a:rPr lang="nl-NL" smtClean="0"/>
              <a:t>6-7-2020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54754C8B-E3E2-A543-A0CE-8B9FAC32A2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E3A40877-AC66-F746-9E7F-8235A346F2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E0CE17-B9D2-E64D-B09B-64995C91872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769927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1173D58-19E8-1142-A56D-94776E5594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4898AA76-DD05-B241-BB9C-233B264DF4B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08E0287F-F0D4-2444-9193-C220097DC6B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97429A75-6835-854A-8C0B-F3E3F12002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72EBC0-3039-1942-A342-A1DAB57AD1E2}" type="datetimeFigureOut">
              <a:rPr lang="nl-NL" smtClean="0"/>
              <a:t>6-7-2020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0CADDB30-38FB-EB45-A877-E0AB71AA74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EE92348A-4C93-B041-BD79-616A9AF495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E0CE17-B9D2-E64D-B09B-64995C91872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44338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9BCB4F30-7800-F840-A951-E74E3DCBD9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482C3FD3-2387-784C-BBD1-FBB25A56745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5552072A-7164-B641-86FB-7680FAC469C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72EBC0-3039-1942-A342-A1DAB57AD1E2}" type="datetimeFigureOut">
              <a:rPr lang="nl-NL" smtClean="0"/>
              <a:t>6-7-2020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60F13D04-E8EF-4C4B-82EC-8AC77EF050F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AF6ADAF8-1AE1-AC48-8C62-3847EF1F2ED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E0CE17-B9D2-E64D-B09B-64995C91872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2317524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9458C5F-636E-4641-9CD8-14B986A33F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13" name="Tijdelijke aanduiding voor inhoud 12" descr="Afbeelding met water, lucht, boot, buiten&#10;&#10;Automatisch gegenereerde beschrijving">
            <a:extLst>
              <a:ext uri="{FF2B5EF4-FFF2-40B4-BE49-F238E27FC236}">
                <a16:creationId xmlns:a16="http://schemas.microsoft.com/office/drawing/2014/main" id="{797B0E06-D4DA-954C-A649-5DEC2081121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-1"/>
            <a:ext cx="12192000" cy="6866467"/>
          </a:xfrm>
        </p:spPr>
      </p:pic>
    </p:spTree>
    <p:extLst>
      <p:ext uri="{BB962C8B-B14F-4D97-AF65-F5344CB8AC3E}">
        <p14:creationId xmlns:p14="http://schemas.microsoft.com/office/powerpoint/2010/main" val="240748642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 descr="Afbeelding met schermafbeelding&#10;&#10;Automatisch gegenereerde beschrijving">
            <a:extLst>
              <a:ext uri="{FF2B5EF4-FFF2-40B4-BE49-F238E27FC236}">
                <a16:creationId xmlns:a16="http://schemas.microsoft.com/office/drawing/2014/main" id="{AD841EDC-4A92-134B-81C4-A4782B933F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03320" y="0"/>
            <a:ext cx="12433866" cy="70026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619244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 descr="Afbeelding met schermafbeelding&#10;&#10;Automatisch gegenereerde beschrijving">
            <a:extLst>
              <a:ext uri="{FF2B5EF4-FFF2-40B4-BE49-F238E27FC236}">
                <a16:creationId xmlns:a16="http://schemas.microsoft.com/office/drawing/2014/main" id="{262A54AB-3C09-3543-A187-B44A78B5FF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75610" y="0"/>
            <a:ext cx="12545966" cy="70658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053298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hoek 5">
            <a:extLst>
              <a:ext uri="{FF2B5EF4-FFF2-40B4-BE49-F238E27FC236}">
                <a16:creationId xmlns:a16="http://schemas.microsoft.com/office/drawing/2014/main" id="{20C8D96E-FECF-164F-9E15-C295F84E0FD9}"/>
              </a:ext>
            </a:extLst>
          </p:cNvPr>
          <p:cNvSpPr/>
          <p:nvPr/>
        </p:nvSpPr>
        <p:spPr>
          <a:xfrm>
            <a:off x="-42022" y="-65988"/>
            <a:ext cx="12283096" cy="7012888"/>
          </a:xfrm>
          <a:prstGeom prst="rect">
            <a:avLst/>
          </a:prstGeom>
          <a:solidFill>
            <a:srgbClr val="9A191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/>
              <a:t>i</a:t>
            </a:r>
          </a:p>
        </p:txBody>
      </p:sp>
      <p:pic>
        <p:nvPicPr>
          <p:cNvPr id="3" name="Afbeelding 2" descr="Afbeelding met schermafbeelding&#10;&#10;Automatisch gegenereerde beschrijving">
            <a:extLst>
              <a:ext uri="{FF2B5EF4-FFF2-40B4-BE49-F238E27FC236}">
                <a16:creationId xmlns:a16="http://schemas.microsoft.com/office/drawing/2014/main" id="{CBD6CAFD-1A27-1D4F-AF71-38F8166309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16" y="0"/>
            <a:ext cx="1217696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04381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hoek 5">
            <a:extLst>
              <a:ext uri="{FF2B5EF4-FFF2-40B4-BE49-F238E27FC236}">
                <a16:creationId xmlns:a16="http://schemas.microsoft.com/office/drawing/2014/main" id="{20C8D96E-FECF-164F-9E15-C295F84E0FD9}"/>
              </a:ext>
            </a:extLst>
          </p:cNvPr>
          <p:cNvSpPr/>
          <p:nvPr/>
        </p:nvSpPr>
        <p:spPr>
          <a:xfrm>
            <a:off x="-42022" y="-65988"/>
            <a:ext cx="12283096" cy="7012888"/>
          </a:xfrm>
          <a:prstGeom prst="rect">
            <a:avLst/>
          </a:prstGeom>
          <a:solidFill>
            <a:srgbClr val="9A191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/>
              <a:t>i</a:t>
            </a:r>
          </a:p>
        </p:txBody>
      </p:sp>
      <p:pic>
        <p:nvPicPr>
          <p:cNvPr id="4" name="Afbeelding 3" descr="Afbeelding met schermafbeelding&#10;&#10;Automatisch gegenereerde beschrijving">
            <a:extLst>
              <a:ext uri="{FF2B5EF4-FFF2-40B4-BE49-F238E27FC236}">
                <a16:creationId xmlns:a16="http://schemas.microsoft.com/office/drawing/2014/main" id="{9488552A-3532-434D-BCE9-983ED82CEF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16" y="0"/>
            <a:ext cx="1217696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55849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hoek 5">
            <a:extLst>
              <a:ext uri="{FF2B5EF4-FFF2-40B4-BE49-F238E27FC236}">
                <a16:creationId xmlns:a16="http://schemas.microsoft.com/office/drawing/2014/main" id="{20C8D96E-FECF-164F-9E15-C295F84E0FD9}"/>
              </a:ext>
            </a:extLst>
          </p:cNvPr>
          <p:cNvSpPr/>
          <p:nvPr/>
        </p:nvSpPr>
        <p:spPr>
          <a:xfrm>
            <a:off x="-42022" y="-65988"/>
            <a:ext cx="12283096" cy="7012888"/>
          </a:xfrm>
          <a:prstGeom prst="rect">
            <a:avLst/>
          </a:prstGeom>
          <a:solidFill>
            <a:srgbClr val="9A191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/>
              <a:t>i</a:t>
            </a:r>
          </a:p>
        </p:txBody>
      </p:sp>
      <p:pic>
        <p:nvPicPr>
          <p:cNvPr id="4" name="Afbeelding 3" descr="Afbeelding met schermafbeelding&#10;&#10;Automatisch gegenereerde beschrijving">
            <a:extLst>
              <a:ext uri="{FF2B5EF4-FFF2-40B4-BE49-F238E27FC236}">
                <a16:creationId xmlns:a16="http://schemas.microsoft.com/office/drawing/2014/main" id="{A131EAAB-1D60-D34A-9547-A9FD14C7718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16" y="0"/>
            <a:ext cx="1217696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66519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hoek 5">
            <a:extLst>
              <a:ext uri="{FF2B5EF4-FFF2-40B4-BE49-F238E27FC236}">
                <a16:creationId xmlns:a16="http://schemas.microsoft.com/office/drawing/2014/main" id="{20C8D96E-FECF-164F-9E15-C295F84E0FD9}"/>
              </a:ext>
            </a:extLst>
          </p:cNvPr>
          <p:cNvSpPr/>
          <p:nvPr/>
        </p:nvSpPr>
        <p:spPr>
          <a:xfrm>
            <a:off x="-42022" y="-65988"/>
            <a:ext cx="12283096" cy="7012888"/>
          </a:xfrm>
          <a:prstGeom prst="rect">
            <a:avLst/>
          </a:prstGeom>
          <a:solidFill>
            <a:srgbClr val="9A191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/>
              <a:t>i</a:t>
            </a:r>
          </a:p>
        </p:txBody>
      </p:sp>
      <p:pic>
        <p:nvPicPr>
          <p:cNvPr id="4" name="Afbeelding 3" descr="Afbeelding met schermafbeelding&#10;&#10;Automatisch gegenereerde beschrijving">
            <a:extLst>
              <a:ext uri="{FF2B5EF4-FFF2-40B4-BE49-F238E27FC236}">
                <a16:creationId xmlns:a16="http://schemas.microsoft.com/office/drawing/2014/main" id="{4C4C891A-6BD4-5F40-A852-CDFD6B10E5D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16" y="0"/>
            <a:ext cx="1217696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71429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hoek 5">
            <a:extLst>
              <a:ext uri="{FF2B5EF4-FFF2-40B4-BE49-F238E27FC236}">
                <a16:creationId xmlns:a16="http://schemas.microsoft.com/office/drawing/2014/main" id="{20C8D96E-FECF-164F-9E15-C295F84E0FD9}"/>
              </a:ext>
            </a:extLst>
          </p:cNvPr>
          <p:cNvSpPr/>
          <p:nvPr/>
        </p:nvSpPr>
        <p:spPr>
          <a:xfrm>
            <a:off x="-42022" y="-65988"/>
            <a:ext cx="12283096" cy="7012888"/>
          </a:xfrm>
          <a:prstGeom prst="rect">
            <a:avLst/>
          </a:prstGeom>
          <a:solidFill>
            <a:srgbClr val="9A191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/>
              <a:t>i</a:t>
            </a:r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7114768C-FA70-3946-BDC5-2AA32622D90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16" y="0"/>
            <a:ext cx="1217696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41959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hoek 5">
            <a:extLst>
              <a:ext uri="{FF2B5EF4-FFF2-40B4-BE49-F238E27FC236}">
                <a16:creationId xmlns:a16="http://schemas.microsoft.com/office/drawing/2014/main" id="{20C8D96E-FECF-164F-9E15-C295F84E0FD9}"/>
              </a:ext>
            </a:extLst>
          </p:cNvPr>
          <p:cNvSpPr/>
          <p:nvPr/>
        </p:nvSpPr>
        <p:spPr>
          <a:xfrm>
            <a:off x="-42022" y="-65988"/>
            <a:ext cx="12283096" cy="7012888"/>
          </a:xfrm>
          <a:prstGeom prst="rect">
            <a:avLst/>
          </a:prstGeom>
          <a:solidFill>
            <a:srgbClr val="9A191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/>
              <a:t>i</a:t>
            </a:r>
          </a:p>
        </p:txBody>
      </p:sp>
      <p:pic>
        <p:nvPicPr>
          <p:cNvPr id="4" name="Afbeelding 3" descr="Afbeelding met schermafbeelding, tekst&#10;&#10;Automatisch gegenereerde beschrijving">
            <a:extLst>
              <a:ext uri="{FF2B5EF4-FFF2-40B4-BE49-F238E27FC236}">
                <a16:creationId xmlns:a16="http://schemas.microsoft.com/office/drawing/2014/main" id="{B63EE3B8-D771-8F4E-AB5B-562F4797D6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16" y="0"/>
            <a:ext cx="1217696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2145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hoek 5">
            <a:extLst>
              <a:ext uri="{FF2B5EF4-FFF2-40B4-BE49-F238E27FC236}">
                <a16:creationId xmlns:a16="http://schemas.microsoft.com/office/drawing/2014/main" id="{20C8D96E-FECF-164F-9E15-C295F84E0FD9}"/>
              </a:ext>
            </a:extLst>
          </p:cNvPr>
          <p:cNvSpPr/>
          <p:nvPr/>
        </p:nvSpPr>
        <p:spPr>
          <a:xfrm>
            <a:off x="-42022" y="-65988"/>
            <a:ext cx="12283096" cy="7012888"/>
          </a:xfrm>
          <a:prstGeom prst="rect">
            <a:avLst/>
          </a:prstGeom>
          <a:solidFill>
            <a:srgbClr val="9A191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/>
              <a:t>i</a:t>
            </a:r>
          </a:p>
        </p:txBody>
      </p:sp>
      <p:pic>
        <p:nvPicPr>
          <p:cNvPr id="3" name="Afbeelding 2" descr="Afbeelding met schermafbeelding&#10;&#10;Automatisch gegenereerde beschrijving">
            <a:extLst>
              <a:ext uri="{FF2B5EF4-FFF2-40B4-BE49-F238E27FC236}">
                <a16:creationId xmlns:a16="http://schemas.microsoft.com/office/drawing/2014/main" id="{F058A374-A882-0247-8BA6-933ACD52CD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16" y="0"/>
            <a:ext cx="1217696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66179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hoek 5">
            <a:extLst>
              <a:ext uri="{FF2B5EF4-FFF2-40B4-BE49-F238E27FC236}">
                <a16:creationId xmlns:a16="http://schemas.microsoft.com/office/drawing/2014/main" id="{20C8D96E-FECF-164F-9E15-C295F84E0FD9}"/>
              </a:ext>
            </a:extLst>
          </p:cNvPr>
          <p:cNvSpPr/>
          <p:nvPr/>
        </p:nvSpPr>
        <p:spPr>
          <a:xfrm>
            <a:off x="-42022" y="-65988"/>
            <a:ext cx="12283096" cy="7012888"/>
          </a:xfrm>
          <a:prstGeom prst="rect">
            <a:avLst/>
          </a:prstGeom>
          <a:solidFill>
            <a:srgbClr val="9A191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/>
              <a:t>i</a:t>
            </a:r>
          </a:p>
        </p:txBody>
      </p:sp>
      <p:pic>
        <p:nvPicPr>
          <p:cNvPr id="3" name="Afbeelding 2" descr="Afbeelding met schermafbeelding&#10;&#10;Automatisch gegenereerde beschrijving">
            <a:extLst>
              <a:ext uri="{FF2B5EF4-FFF2-40B4-BE49-F238E27FC236}">
                <a16:creationId xmlns:a16="http://schemas.microsoft.com/office/drawing/2014/main" id="{1901D908-E9CF-4648-B6CA-AA7497FA56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16" y="0"/>
            <a:ext cx="1217696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388455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hoek 5">
            <a:extLst>
              <a:ext uri="{FF2B5EF4-FFF2-40B4-BE49-F238E27FC236}">
                <a16:creationId xmlns:a16="http://schemas.microsoft.com/office/drawing/2014/main" id="{20C8D96E-FECF-164F-9E15-C295F84E0FD9}"/>
              </a:ext>
            </a:extLst>
          </p:cNvPr>
          <p:cNvSpPr/>
          <p:nvPr/>
        </p:nvSpPr>
        <p:spPr>
          <a:xfrm>
            <a:off x="-42022" y="-65988"/>
            <a:ext cx="12283096" cy="7012888"/>
          </a:xfrm>
          <a:prstGeom prst="rect">
            <a:avLst/>
          </a:prstGeom>
          <a:solidFill>
            <a:srgbClr val="9A191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/>
              <a:t>i</a:t>
            </a:r>
          </a:p>
        </p:txBody>
      </p:sp>
      <p:pic>
        <p:nvPicPr>
          <p:cNvPr id="3" name="Afbeelding 2" descr="Afbeelding met schermafbeelding&#10;&#10;Automatisch gegenereerde beschrijving">
            <a:extLst>
              <a:ext uri="{FF2B5EF4-FFF2-40B4-BE49-F238E27FC236}">
                <a16:creationId xmlns:a16="http://schemas.microsoft.com/office/drawing/2014/main" id="{8C2C4A00-1FB1-024B-8DDE-4F41D4B1FA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16" y="0"/>
            <a:ext cx="1217696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8158796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11625</TotalTime>
  <Words>9</Words>
  <Application>Microsoft Office PowerPoint</Application>
  <PresentationFormat>Breedbeeld</PresentationFormat>
  <Paragraphs>9</Paragraphs>
  <Slides>12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12</vt:i4>
      </vt:variant>
    </vt:vector>
  </HeadingPairs>
  <TitlesOfParts>
    <vt:vector size="16" baseType="lpstr">
      <vt:lpstr>Arial</vt:lpstr>
      <vt:lpstr>Calibri</vt:lpstr>
      <vt:lpstr>Calibri Light</vt:lpstr>
      <vt:lpstr>Kantoorthema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Jerfi --</dc:creator>
  <cp:lastModifiedBy>Joost Miserus | Roodhart Marine &amp; Offshore Services</cp:lastModifiedBy>
  <cp:revision>12</cp:revision>
  <cp:lastPrinted>2019-09-05T12:28:03Z</cp:lastPrinted>
  <dcterms:created xsi:type="dcterms:W3CDTF">2019-09-05T11:25:44Z</dcterms:created>
  <dcterms:modified xsi:type="dcterms:W3CDTF">2020-07-06T10:11:29Z</dcterms:modified>
</cp:coreProperties>
</file>